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57" r:id="rId5"/>
    <p:sldId id="259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8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8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7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C0350-9B72-B347-BD69-DEBFA2DA10A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1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vidia.com/object/data-science-analytics-database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GPU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</a:p>
        </p:txBody>
      </p:sp>
    </p:spTree>
    <p:extLst>
      <p:ext uri="{BB962C8B-B14F-4D97-AF65-F5344CB8AC3E}">
        <p14:creationId xmlns:p14="http://schemas.microsoft.com/office/powerpoint/2010/main" val="118492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 a </a:t>
            </a:r>
            <a:r>
              <a:rPr lang="en-US" dirty="0" smtClean="0"/>
              <a:t>deep learning course?</a:t>
            </a:r>
            <a:endParaRPr lang="en-US" dirty="0" smtClean="0"/>
          </a:p>
          <a:p>
            <a:r>
              <a:rPr lang="en-US" dirty="0" smtClean="0"/>
              <a:t>Some machine learning programs take a long time to finish. For example large neural networks and kernel methods.</a:t>
            </a:r>
          </a:p>
          <a:p>
            <a:r>
              <a:rPr lang="en-US" dirty="0" smtClean="0"/>
              <a:t>Dataset sizes are getting larger. While linear classification and regression programs are generally very fast they can be slow on large datasets.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088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Dot product evaluation</a:t>
            </a:r>
          </a:p>
          <a:p>
            <a:r>
              <a:rPr lang="en-US" dirty="0" smtClean="0"/>
              <a:t>Gradient descent algorithms</a:t>
            </a:r>
          </a:p>
          <a:p>
            <a:r>
              <a:rPr lang="en-US" dirty="0" smtClean="0"/>
              <a:t>Cross-validation</a:t>
            </a:r>
          </a:p>
          <a:p>
            <a:pPr lvl="1"/>
            <a:r>
              <a:rPr lang="en-US" dirty="0"/>
              <a:t>Evaluating many folds in parallel</a:t>
            </a:r>
          </a:p>
          <a:p>
            <a:pPr lvl="1"/>
            <a:r>
              <a:rPr lang="en-US" dirty="0" smtClean="0"/>
              <a:t>Parameter estimation</a:t>
            </a:r>
          </a:p>
          <a:p>
            <a:r>
              <a:rPr lang="en-US" dirty="0">
                <a:hlinkClick r:id="rId2"/>
              </a:rPr>
              <a:t>http://www.nvidia.com/object/data-science-analytics-</a:t>
            </a:r>
            <a:r>
              <a:rPr lang="en-US" dirty="0" smtClean="0">
                <a:hlinkClick r:id="rId2"/>
              </a:rPr>
              <a:t>database.html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96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Multi-core programming</a:t>
            </a:r>
          </a:p>
          <a:p>
            <a:pPr lvl="1"/>
            <a:r>
              <a:rPr lang="en-US" dirty="0" err="1" smtClean="0"/>
              <a:t>OpenMP</a:t>
            </a:r>
            <a:r>
              <a:rPr lang="en-US" dirty="0" smtClean="0"/>
              <a:t>: ideal for running same program on different inputs</a:t>
            </a:r>
          </a:p>
          <a:p>
            <a:pPr lvl="1"/>
            <a:r>
              <a:rPr lang="en-US" dirty="0" smtClean="0"/>
              <a:t>MPI: master slave setup that allows message passing</a:t>
            </a:r>
          </a:p>
          <a:p>
            <a:r>
              <a:rPr lang="en-US" dirty="0" smtClean="0"/>
              <a:t>Graphics Processing Units: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quipped with hundred to thousand cores</a:t>
            </a:r>
          </a:p>
          <a:p>
            <a:pPr lvl="1"/>
            <a:r>
              <a:rPr lang="en-US" dirty="0"/>
              <a:t>Designed for running in parallel hundreds of short functions called </a:t>
            </a:r>
            <a:r>
              <a:rPr lang="en-US" dirty="0" smtClean="0"/>
              <a:t>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9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Memory has four types with different sizes and access times</a:t>
            </a:r>
          </a:p>
          <a:p>
            <a:pPr lvl="1"/>
            <a:r>
              <a:rPr lang="en-US" dirty="0" smtClean="0"/>
              <a:t>Global: largest, ranges from 3 to 6GB, slow access time</a:t>
            </a:r>
          </a:p>
          <a:p>
            <a:pPr lvl="1"/>
            <a:r>
              <a:rPr lang="en-US" dirty="0" smtClean="0"/>
              <a:t>Local: same as global but specific to a thread </a:t>
            </a:r>
          </a:p>
          <a:p>
            <a:pPr lvl="1"/>
            <a:r>
              <a:rPr lang="en-US" dirty="0" smtClean="0"/>
              <a:t>Shared: on-chip, fastest, and limited to threads in a block</a:t>
            </a:r>
          </a:p>
          <a:p>
            <a:pPr lvl="1"/>
            <a:r>
              <a:rPr lang="en-US" dirty="0" smtClean="0"/>
              <a:t>Constant: cached global memory and accessible by all threads</a:t>
            </a:r>
          </a:p>
          <a:p>
            <a:r>
              <a:rPr lang="en-US" dirty="0" smtClean="0"/>
              <a:t>Coalescent memory access is key to fast GPU programs. Main idea is that consecutive threads access consecutive memory locations.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1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for running in parallel hundreds of short functions called threads</a:t>
            </a:r>
          </a:p>
          <a:p>
            <a:r>
              <a:rPr lang="en-US" dirty="0" smtClean="0"/>
              <a:t>Threads are organized into blocks which are in turn organized into grids</a:t>
            </a:r>
          </a:p>
          <a:p>
            <a:r>
              <a:rPr lang="en-US" dirty="0" smtClean="0"/>
              <a:t>Ideal for running the same function on millions of different inputs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8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CUDA: </a:t>
            </a:r>
          </a:p>
          <a:p>
            <a:pPr lvl="1"/>
            <a:r>
              <a:rPr lang="en-US" dirty="0" smtClean="0"/>
              <a:t>C-like language introduced by NVIDIA</a:t>
            </a:r>
          </a:p>
          <a:p>
            <a:pPr lvl="1"/>
            <a:r>
              <a:rPr lang="en-US" dirty="0" smtClean="0"/>
              <a:t>CUDA programs run only on NVIDIA GPUs</a:t>
            </a:r>
          </a:p>
          <a:p>
            <a:r>
              <a:rPr lang="en-US" dirty="0" err="1" smtClean="0"/>
              <a:t>OpenCL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OpenCL</a:t>
            </a:r>
            <a:r>
              <a:rPr lang="en-US" dirty="0" smtClean="0"/>
              <a:t> programs run on all GPUs</a:t>
            </a:r>
          </a:p>
          <a:p>
            <a:pPr lvl="1"/>
            <a:r>
              <a:rPr lang="en-US" dirty="0" smtClean="0"/>
              <a:t>Same as C</a:t>
            </a:r>
          </a:p>
          <a:p>
            <a:pPr lvl="1"/>
            <a:r>
              <a:rPr lang="en-US" dirty="0" smtClean="0"/>
              <a:t>Requires no special compiler except for </a:t>
            </a:r>
            <a:r>
              <a:rPr lang="en-US" dirty="0" err="1" smtClean="0"/>
              <a:t>opencl</a:t>
            </a:r>
            <a:r>
              <a:rPr lang="en-US" dirty="0" smtClean="0"/>
              <a:t> header and object files (both easily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0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compile and run a program for determining interacting SNPs in a genome-wide association study</a:t>
            </a:r>
          </a:p>
          <a:p>
            <a:r>
              <a:rPr lang="en-US" dirty="0" smtClean="0"/>
              <a:t>Location: </a:t>
            </a:r>
            <a:r>
              <a:rPr lang="en-US" dirty="0" smtClean="0"/>
              <a:t>On </a:t>
            </a:r>
            <a:r>
              <a:rPr lang="en-US" smtClean="0"/>
              <a:t>course website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0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3517</TotalTime>
  <Words>320</Words>
  <Application>Microsoft Macintosh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GPU programming</vt:lpstr>
      <vt:lpstr>Parallel computing</vt:lpstr>
      <vt:lpstr>Examples</vt:lpstr>
      <vt:lpstr>Parallel computing</vt:lpstr>
      <vt:lpstr>GPU programming</vt:lpstr>
      <vt:lpstr>GPU programming</vt:lpstr>
      <vt:lpstr>Languages</vt:lpstr>
      <vt:lpstr>CUDA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732: Advance Machine Learning</dc:title>
  <dc:creator>Usman Roshan</dc:creator>
  <cp:lastModifiedBy>Usman Roshan</cp:lastModifiedBy>
  <cp:revision>45</cp:revision>
  <dcterms:created xsi:type="dcterms:W3CDTF">2015-01-22T16:33:34Z</dcterms:created>
  <dcterms:modified xsi:type="dcterms:W3CDTF">2019-01-21T17:01:26Z</dcterms:modified>
</cp:coreProperties>
</file>